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19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14290" y="1643042"/>
            <a:ext cx="6429420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sindrome di Ross è un raro complesso di sintomi rappresentati da pupilla ristretta ed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areflessia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monolaterali (sindrome di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Holmes-Adie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associate ad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ipoidrosi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segmentale progressiva con iperidrosi compensatoria in altre sedi. Possono essere presenti anche un gran numero di disturbi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autonomici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disfunzonali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come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palpitazioni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sincope vaso vagale, dispnea, cefalee, esofagite da reflusso, intestino irritabile ed altri disturbi psicosomatici.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E’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stata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descirtta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per la prima volta nel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1958;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sebbene la patogenesi non sia chiara, si ritiene che la sindrome di Ross sia una forma di polinevrite multipla che interessa il sistema nervoso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autonomo. Tra le manifestazioni cutanee riscontrate in pazienti affetti da tale sindrome ricordiamo ittiosi, eczema e psoriasi.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642942" y="214282"/>
            <a:ext cx="6215082" cy="714380"/>
          </a:xfrm>
        </p:spPr>
        <p:txBody>
          <a:bodyPr>
            <a:noAutofit/>
          </a:bodyPr>
          <a:lstStyle/>
          <a:p>
            <a:r>
              <a:rPr lang="it-IT" sz="18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Difficile scelta terapeutica </a:t>
            </a:r>
            <a:r>
              <a:rPr lang="it-IT" sz="18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it-IT" sz="18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18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 </a:t>
            </a:r>
            <a:r>
              <a:rPr lang="it-IT" sz="18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una insolita </a:t>
            </a:r>
            <a:r>
              <a:rPr lang="it-IT" sz="18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associazione</a:t>
            </a:r>
            <a:endParaRPr lang="it-IT" sz="4000" dirty="0">
              <a:solidFill>
                <a:schemeClr val="accent4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28670" y="985699"/>
            <a:ext cx="577959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Puca</a:t>
            </a:r>
            <a:r>
              <a:rPr lang="it-IT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R.V.</a:t>
            </a:r>
            <a:r>
              <a:rPr lang="it-IT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Romano F., Brancaccio G., Alfano R., Lo Schiavo A.</a:t>
            </a:r>
          </a:p>
          <a:p>
            <a:pPr algn="ctr"/>
            <a:r>
              <a:rPr lang="it-IT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U.O.C.</a:t>
            </a:r>
            <a:r>
              <a:rPr lang="it-IT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Clinica Dermatologica - Seconda Università degli Studi di Napoli</a:t>
            </a:r>
          </a:p>
          <a:p>
            <a:pPr algn="ctr"/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Immagine 9" descr="logosun_gol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14" y="142844"/>
            <a:ext cx="1124646" cy="1000132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142852" y="7858148"/>
            <a:ext cx="6500858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Ross AT. Progressive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selective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sudomotor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denervation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a case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with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coexisting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Adie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's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syndrome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Neurology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1958; 8: 809-817 </a:t>
            </a:r>
          </a:p>
          <a:p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Nolano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Provitera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Perretti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Stancanelli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Saltalamacchia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Donadio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V, Manganelli F,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Lanzillo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B, Santoro L.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Ross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syndrome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a rare or a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misknown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disorder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thermoregulation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A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skin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innervation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study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on 12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subjects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it-IT" sz="12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Brain</a:t>
            </a:r>
            <a:r>
              <a:rPr lang="it-IT" sz="1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2006; 129: 2119-2131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t-IT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itolo 6"/>
          <p:cNvSpPr txBox="1">
            <a:spLocks/>
          </p:cNvSpPr>
          <p:nvPr/>
        </p:nvSpPr>
        <p:spPr>
          <a:xfrm>
            <a:off x="1714488" y="3357554"/>
            <a:ext cx="3248032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Caso</a:t>
            </a:r>
            <a:r>
              <a:rPr kumimoji="0" lang="it-IT" sz="1800" b="1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clinico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Immagine 12" descr="psoriasi-ros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90" y="3931742"/>
            <a:ext cx="6480048" cy="242620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14" name="CasellaDiTesto 13"/>
          <p:cNvSpPr txBox="1"/>
          <p:nvPr/>
        </p:nvSpPr>
        <p:spPr>
          <a:xfrm>
            <a:off x="142852" y="6500826"/>
            <a:ext cx="650085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Donna di 40 anni giungeva alla nostra osservazione per psoriasi volgare diffusa. La paziente riferiva di essere affetta da sindrome di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Holmes-Adie-Ross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ipertensione,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ipercolesterolemia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ipertrigliceridemia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diabete tipo II. A causa di tali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comorbilità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non potevano essere intraprese le terapie sistemiche di prima scelta. Veniva quindi prescritto </a:t>
            </a:r>
            <a:r>
              <a:rPr lang="it-IT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Ustekinumab</a:t>
            </a:r>
            <a:r>
              <a:rPr lang="it-IT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45mg. Al controllo, dopo la terza somministrazione, si osservava la completa remissione delle manifestazioni cliniche cutanee senza alcun interferenza con le patologie di base.</a:t>
            </a:r>
            <a:endParaRPr lang="it-IT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318</Words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Difficile scelta terapeutica  per una insolita associazione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Ada Lo Schiavo</dc:creator>
  <cp:lastModifiedBy>ada.loschiavo</cp:lastModifiedBy>
  <cp:revision>10</cp:revision>
  <dcterms:created xsi:type="dcterms:W3CDTF">2013-07-30T10:28:25Z</dcterms:created>
  <dcterms:modified xsi:type="dcterms:W3CDTF">2013-07-30T11:36:28Z</dcterms:modified>
</cp:coreProperties>
</file>